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331" r:id="rId3"/>
    <p:sldId id="289" r:id="rId4"/>
    <p:sldId id="274" r:id="rId5"/>
    <p:sldId id="297" r:id="rId6"/>
    <p:sldId id="310" r:id="rId7"/>
    <p:sldId id="291" r:id="rId8"/>
    <p:sldId id="296" r:id="rId9"/>
    <p:sldId id="262" r:id="rId10"/>
    <p:sldId id="302" r:id="rId11"/>
    <p:sldId id="303" r:id="rId12"/>
    <p:sldId id="305" r:id="rId13"/>
    <p:sldId id="306" r:id="rId14"/>
    <p:sldId id="307" r:id="rId15"/>
    <p:sldId id="308" r:id="rId16"/>
    <p:sldId id="294" r:id="rId17"/>
    <p:sldId id="256" r:id="rId18"/>
    <p:sldId id="261" r:id="rId19"/>
    <p:sldId id="319" r:id="rId20"/>
    <p:sldId id="311" r:id="rId21"/>
    <p:sldId id="329" r:id="rId22"/>
    <p:sldId id="330" r:id="rId23"/>
    <p:sldId id="328" r:id="rId24"/>
    <p:sldId id="313" r:id="rId25"/>
    <p:sldId id="315" r:id="rId26"/>
    <p:sldId id="318" r:id="rId27"/>
    <p:sldId id="299" r:id="rId28"/>
    <p:sldId id="300" r:id="rId29"/>
    <p:sldId id="309" r:id="rId30"/>
    <p:sldId id="272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FF"/>
    <a:srgbClr val="4A4B5A"/>
    <a:srgbClr val="606175"/>
    <a:srgbClr val="A55913"/>
    <a:srgbClr val="F2BD8E"/>
    <a:srgbClr val="6C5092"/>
    <a:srgbClr val="AE9BC8"/>
    <a:srgbClr val="493635"/>
    <a:srgbClr val="846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87C0A-E3FD-4B16-90D4-BE6CB53B86A0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E3DB4-1127-467B-A7A4-7F80AEBB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79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486ED-6863-47AD-9CBE-A2C64B6C842C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3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51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11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02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3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02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58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68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90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45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580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23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5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12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2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16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8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76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0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D018C-2F69-4252-ADFC-7E8C9359E4BD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17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32.jpeg"/><Relationship Id="rId3" Type="http://schemas.openxmlformats.org/officeDocument/2006/relationships/image" Target="../media/image64.jpg"/><Relationship Id="rId7" Type="http://schemas.openxmlformats.org/officeDocument/2006/relationships/image" Target="../media/image49.jpeg"/><Relationship Id="rId12" Type="http://schemas.openxmlformats.org/officeDocument/2006/relationships/image" Target="../media/image31.jpeg"/><Relationship Id="rId2" Type="http://schemas.openxmlformats.org/officeDocument/2006/relationships/image" Target="../media/image63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30.jpeg"/><Relationship Id="rId5" Type="http://schemas.openxmlformats.org/officeDocument/2006/relationships/image" Target="../media/image66.jpg"/><Relationship Id="rId15" Type="http://schemas.openxmlformats.org/officeDocument/2006/relationships/image" Target="../media/image27.jpeg"/><Relationship Id="rId10" Type="http://schemas.openxmlformats.org/officeDocument/2006/relationships/image" Target="../media/image29.jpeg"/><Relationship Id="rId4" Type="http://schemas.openxmlformats.org/officeDocument/2006/relationships/image" Target="../media/image65.jpg"/><Relationship Id="rId9" Type="http://schemas.openxmlformats.org/officeDocument/2006/relationships/image" Target="../media/image52.jpeg"/><Relationship Id="rId1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25297" y="3006462"/>
            <a:ext cx="636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此次文案風格大改版，改成韓式小清新風，底色可都用淡色系的，麻煩囉！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240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3256" y="1789300"/>
            <a:ext cx="2408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迷光紫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VIOLET </a:t>
            </a:r>
            <a:r>
              <a:rPr lang="zh-TW" altLang="en-US" sz="23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3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PURPLE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1990819" y="1574381"/>
            <a:ext cx="799093" cy="79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207585"/>
            <a:ext cx="4176000" cy="624952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72808" y="4262334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5013" r="2666" b="7300"/>
          <a:stretch/>
        </p:blipFill>
        <p:spPr>
          <a:xfrm>
            <a:off x="7496431" y="0"/>
            <a:ext cx="3150000" cy="4250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1963" y="3649814"/>
            <a:ext cx="1952367" cy="18928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濾鏡感隱眼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優雅綻放</a:t>
            </a:r>
            <a:b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浪漫的迷光紫暈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眼裡盛開紫羅蘭芬芳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閃耀專屬女人味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0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2031119" y="1574381"/>
            <a:ext cx="794350" cy="79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8841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45317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DAWN  BROWN</a:t>
            </a:r>
            <a:endParaRPr lang="zh-TW" altLang="en-US" sz="23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49814"/>
            <a:ext cx="2091858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網紅日常百搭款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好感系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惹人憐的柔美眼眸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眼波中流露溫柔與幹練</a:t>
            </a:r>
            <a:b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自然不過度放大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082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2008564" y="1574381"/>
            <a:ext cx="787300" cy="79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瞬光黑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STARLIGHT  BLACK</a:t>
            </a:r>
            <a:endParaRPr lang="zh-TW" altLang="en-US" sz="2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26731"/>
            <a:ext cx="2091858" cy="18697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眼神透亮的祕密武器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清甜系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純真靈動的初戀感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打造放電迷人雙眸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要就黑的漂亮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21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2002778" y="1574381"/>
            <a:ext cx="793086" cy="79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rgbClr val="A559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FOGGY  APRICOT</a:t>
            </a:r>
            <a:endParaRPr lang="zh-TW" altLang="en-US" sz="2300" dirty="0">
              <a:solidFill>
                <a:srgbClr val="A559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15190"/>
            <a:ext cx="2205502" cy="18928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空姐愛用款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氣質系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迷霧般的女神混血感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魅惑迷人的眼眸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低調當中求變化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85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1988510" y="1574381"/>
            <a:ext cx="792551" cy="79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rgbClr val="4A4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AURORA  GRAY</a:t>
            </a:r>
            <a:endParaRPr lang="zh-TW" altLang="en-US" sz="2300" dirty="0">
              <a:solidFill>
                <a:srgbClr val="4A4B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49816"/>
            <a:ext cx="1986271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美妝達人精選款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質感系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瞬間迷人電眼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混血感剔透眼神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讓五官更加深邃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7430" y="2921096"/>
            <a:ext cx="1492716" cy="484748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sz="1700" b="0" dirty="0">
                <a:solidFill>
                  <a:schemeClr val="bg2">
                    <a:lumMod val="25000"/>
                  </a:schemeClr>
                </a:solidFill>
              </a:rPr>
              <a:t>田馥甄配戴款</a:t>
            </a:r>
          </a:p>
        </p:txBody>
      </p:sp>
      <p:sp>
        <p:nvSpPr>
          <p:cNvPr id="10" name="矩形 9"/>
          <p:cNvSpPr/>
          <p:nvPr/>
        </p:nvSpPr>
        <p:spPr>
          <a:xfrm>
            <a:off x="548411" y="2994594"/>
            <a:ext cx="1570207" cy="3377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47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2189503" y="5158378"/>
            <a:ext cx="726448" cy="7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4512019" y="3269972"/>
            <a:ext cx="717876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43" y="0"/>
            <a:ext cx="2797513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465612" y="1484159"/>
            <a:ext cx="1997562" cy="756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51882" y="43307"/>
            <a:ext cx="3595856" cy="863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閨蜜限定款  新色上市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200"/>
              </a:lnSpc>
            </a:pP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快找好姊妹一起戴閨蜜裝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900129" y="5313044"/>
            <a:ext cx="95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29895" y="3401827"/>
            <a:ext cx="94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318655" y="2400104"/>
            <a:ext cx="970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迷光綠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623483" y="2240159"/>
            <a:ext cx="718364" cy="72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344986" y="2794935"/>
            <a:ext cx="101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古靈精怪</a:t>
            </a:r>
            <a:endParaRPr lang="en-US" altLang="zh-TW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清新閃耀</a:t>
            </a:r>
          </a:p>
        </p:txBody>
      </p:sp>
      <p:sp>
        <p:nvSpPr>
          <p:cNvPr id="18" name="矩形 17"/>
          <p:cNvSpPr/>
          <p:nvPr/>
        </p:nvSpPr>
        <p:spPr>
          <a:xfrm>
            <a:off x="2946553" y="5713154"/>
            <a:ext cx="1196161" cy="67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優雅小女人</a:t>
            </a:r>
            <a:endParaRPr lang="en-US" altLang="zh-TW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優雅綻放</a:t>
            </a:r>
          </a:p>
        </p:txBody>
      </p:sp>
      <p:sp>
        <p:nvSpPr>
          <p:cNvPr id="19" name="矩形 18"/>
          <p:cNvSpPr/>
          <p:nvPr/>
        </p:nvSpPr>
        <p:spPr>
          <a:xfrm>
            <a:off x="5229895" y="3801937"/>
            <a:ext cx="1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獨立女強人</a:t>
            </a:r>
            <a:endParaRPr lang="en-US" altLang="zh-TW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自信率性⠀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4375366" y="2521691"/>
            <a:ext cx="1997562" cy="756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2020755" y="4402378"/>
            <a:ext cx="1997562" cy="7560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647710" y="2520000"/>
            <a:ext cx="9925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7877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 b="7968"/>
          <a:stretch/>
        </p:blipFill>
        <p:spPr>
          <a:xfrm>
            <a:off x="7057269" y="0"/>
            <a:ext cx="3521618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1444575" y="0"/>
            <a:ext cx="287771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lnSpc>
                <a:spcPts val="3200"/>
              </a:lnSpc>
              <a:defRPr sz="28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女孩的美  閨蜜懂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32794" y="502702"/>
            <a:ext cx="5690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有妳才感覺自在！ 光漾瞬間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閨蜜限定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全新選色，給好姊妹裡：優雅迷人的你，古靈精怪的我，和總是獨立自信的他。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0" y="4579075"/>
            <a:ext cx="1692000" cy="160405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0" y="1218283"/>
            <a:ext cx="5153235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20" y="4579075"/>
            <a:ext cx="1692000" cy="15902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5" y="4579075"/>
            <a:ext cx="1692000" cy="159471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591080" y="6222561"/>
            <a:ext cx="860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355956" y="6222561"/>
            <a:ext cx="870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04106" y="6222561"/>
            <a:ext cx="882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546886" y="4320000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41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"/>
          <a:stretch/>
        </p:blipFill>
        <p:spPr>
          <a:xfrm>
            <a:off x="7344021" y="12115"/>
            <a:ext cx="4288000" cy="5754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0" y="199734"/>
            <a:ext cx="407406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全新無邊框霧透花紋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鏡片無外圈設計，搭配霧點狀花紋自然融合高發色漸層，讓眼色在視覺上更生動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121" y="2243620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14.2mm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094" y="2687966"/>
            <a:ext cx="172996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03293" y="2566767"/>
            <a:ext cx="238398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  <a:r>
              <a:rPr lang="zh-TW" altLang="en-US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小直徑自然修飾</a:t>
            </a:r>
          </a:p>
        </p:txBody>
      </p:sp>
      <p:sp>
        <p:nvSpPr>
          <p:cNvPr id="7" name="矩形 6"/>
          <p:cNvSpPr/>
          <p:nvPr/>
        </p:nvSpPr>
        <p:spPr>
          <a:xfrm>
            <a:off x="2602497" y="295310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無邊框柔化眼神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79075" y="6262163"/>
            <a:ext cx="3919663" cy="3539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lvl="0">
              <a:defRPr sz="17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仿虹膜放射狀變色內圈   清新光透感</a:t>
            </a:r>
            <a:r>
              <a:rPr lang="en-US" altLang="zh-TW" dirty="0"/>
              <a:t>UP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1122" y="5589182"/>
            <a:ext cx="391966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花瓣型霧點狀柔化外圍   自然柔霧感</a:t>
            </a:r>
            <a:r>
              <a:rPr lang="en-US" altLang="zh-TW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232088" y="3802455"/>
            <a:ext cx="2146742" cy="9709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lvl="0">
              <a:defRPr sz="17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dirty="0"/>
              <a:t>渲染式漸層色料疊加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r>
              <a:rPr lang="zh-TW" altLang="en-US" sz="2400" dirty="0"/>
              <a:t>霧透感花紋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78123" y="5766153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6304202" y="961481"/>
            <a:ext cx="799093" cy="792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318300" y="1845564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迷光紫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457703" y="1851109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暮光褐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04153" y="1845430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5449919" y="961481"/>
            <a:ext cx="789664" cy="792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4604153" y="961481"/>
            <a:ext cx="7902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0" y="0"/>
            <a:ext cx="789395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7893958" y="3323001"/>
            <a:ext cx="1705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官網示意圖，可參考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970" y="4031162"/>
            <a:ext cx="272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自然小光點邊紋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4345" y="5374719"/>
            <a:ext cx="1786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6258" y="5819065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96466" y="4176010"/>
            <a:ext cx="2679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優雅小流蘇邊紋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0700" y="5433560"/>
            <a:ext cx="1786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2613" y="5877906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著色直徑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-4015" y="4968658"/>
            <a:ext cx="794350" cy="792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6082785" y="4979153"/>
            <a:ext cx="793086" cy="79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5220182" y="4979153"/>
            <a:ext cx="792551" cy="79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340" y="5852741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082785" y="5868781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220182" y="5863102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857544" y="4968658"/>
            <a:ext cx="787300" cy="79200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3949" y="5852607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瞬光黑</a:t>
            </a:r>
          </a:p>
        </p:txBody>
      </p:sp>
    </p:spTree>
    <p:extLst>
      <p:ext uri="{BB962C8B-B14F-4D97-AF65-F5344CB8AC3E}">
        <p14:creationId xmlns:p14="http://schemas.microsoft.com/office/powerpoint/2010/main" val="371920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1374" b="6867"/>
          <a:stretch/>
        </p:blipFill>
        <p:spPr>
          <a:xfrm>
            <a:off x="4377841" y="1490385"/>
            <a:ext cx="4278168" cy="432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1495" y="-3577"/>
            <a:ext cx="239161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網紅實戴推薦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37" y="3338743"/>
            <a:ext cx="415792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 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Jian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近期迷上小直徑的隱形眼鏡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特別是沒有邊框的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戴上眼神彷彿瞬間變得很溫柔</a:t>
            </a:r>
            <a:b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帝康光漾瞬間日拋完全達到我想要的效果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因為無邊框的關係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眼神像開濾鏡一樣的柔焦、變色效果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ting_jian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35495" y="2457123"/>
            <a:ext cx="134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暮光褐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25355"/>
            <a:ext cx="65" cy="20648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31740" rIns="0" bIns="-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88048" y="5818623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4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762" b="4385"/>
          <a:stretch/>
        </p:blipFill>
        <p:spPr>
          <a:xfrm>
            <a:off x="9152238" y="0"/>
            <a:ext cx="2459735" cy="32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b="7081"/>
          <a:stretch/>
        </p:blipFill>
        <p:spPr>
          <a:xfrm>
            <a:off x="3205006" y="1400083"/>
            <a:ext cx="2399591" cy="226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7"/>
          <a:stretch/>
        </p:blipFill>
        <p:spPr>
          <a:xfrm>
            <a:off x="1180929" y="1400083"/>
            <a:ext cx="1930353" cy="226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8" b="14762"/>
          <a:stretch/>
        </p:blipFill>
        <p:spPr>
          <a:xfrm>
            <a:off x="5698321" y="1400083"/>
            <a:ext cx="2355345" cy="226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9" t="12296" r="28161" b="31961"/>
          <a:stretch/>
        </p:blipFill>
        <p:spPr>
          <a:xfrm>
            <a:off x="-107254" y="3880249"/>
            <a:ext cx="2304135" cy="226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7836" r="6799" b="20984"/>
          <a:stretch/>
        </p:blipFill>
        <p:spPr>
          <a:xfrm>
            <a:off x="4695933" y="3880249"/>
            <a:ext cx="2344736" cy="226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" b="7677"/>
          <a:stretch/>
        </p:blipFill>
        <p:spPr>
          <a:xfrm>
            <a:off x="7133241" y="3880249"/>
            <a:ext cx="2304231" cy="226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5" b="3783"/>
          <a:stretch/>
        </p:blipFill>
        <p:spPr>
          <a:xfrm>
            <a:off x="2290605" y="3880249"/>
            <a:ext cx="2312756" cy="2268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25263" y="326143"/>
            <a:ext cx="395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TW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網紅美瞳推薦指定</a:t>
            </a:r>
            <a:endParaRPr lang="en-US" altLang="zh-TW" sz="3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000"/>
              </a:lnSpc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美妝、網拍模特隱眼推薦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885815" y="3240000"/>
            <a:ext cx="9925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15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10561" r="1419" b="15612"/>
          <a:stretch/>
        </p:blipFill>
        <p:spPr>
          <a:xfrm>
            <a:off x="4354115" y="1308510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網路影片創作者  心甜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耶耶，來分享隱形眼鏡囉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這款台灣品牌帝康新出的日拋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戴起來韓系，完全自帶濾鏡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顏色是很夢幻的迷光紫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屬於自然的小直徑款式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而且感覺連妝感也亮起來了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christywuwu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89445" y="2267010"/>
            <a:ext cx="1305164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迷光紫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8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02" y="1291957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  屏屏</a:t>
            </a: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想要柔化眼神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彩色隱眼有畫龍點睛的效果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現在不一定要買韓國鏡片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台灣製造的帝康光漾瞬間彩色日拋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也能有柔焦變色的混血感效果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@pingping229 )</a:t>
            </a:r>
          </a:p>
        </p:txBody>
      </p:sp>
      <p:sp>
        <p:nvSpPr>
          <p:cNvPr id="6" name="矩形 5"/>
          <p:cNvSpPr/>
          <p:nvPr/>
        </p:nvSpPr>
        <p:spPr>
          <a:xfrm>
            <a:off x="35496" y="2267010"/>
            <a:ext cx="1431874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8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1300272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美妝部落客  柏莉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今天特別打扮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要去見一個夢中情人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帝康 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光漾瞬間 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@kim5land )</a:t>
            </a:r>
          </a:p>
        </p:txBody>
      </p:sp>
      <p:sp>
        <p:nvSpPr>
          <p:cNvPr id="6" name="矩形 5"/>
          <p:cNvSpPr/>
          <p:nvPr/>
        </p:nvSpPr>
        <p:spPr>
          <a:xfrm>
            <a:off x="35496" y="2267010"/>
            <a:ext cx="1431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9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756525"/>
            <a:ext cx="4143517" cy="432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071" y="916312"/>
            <a:ext cx="1781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F79646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rgbClr val="F79646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1780408"/>
            <a:ext cx="418441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  蔓娣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頗有那種混血隱眼感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他與棕色咖啡色很雷同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不過他邊邊是流蘇往外散開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漸層讓眼神比較深邃，戴起來比曙光棕更亮一些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如果想要棕色的溫和又想花紋有點不一樣的，可以選擇霧光杏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mandy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lyu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199806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9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756525"/>
            <a:ext cx="4160000" cy="432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071" y="916312"/>
            <a:ext cx="1473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F7964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rgbClr val="F7964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1780408"/>
            <a:ext cx="3672407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網拍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小潔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這陣子戴了一副大家都問爆的隱眼，也是平常我自己喜歡的品牌  帝康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TICON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放大的直徑在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，戴起來不會過大也不會失去自己原來的眼神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長時間拍照、拍戲，戴著也不會感受到不舒服。能夠駕馭不同的妝感跟造型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@minaaaa_908 )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08048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7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1" y="916312"/>
            <a:ext cx="1401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瞬光黑</a:t>
            </a:r>
          </a:p>
        </p:txBody>
      </p:sp>
      <p:sp>
        <p:nvSpPr>
          <p:cNvPr id="13" name="矩形 12"/>
          <p:cNvSpPr/>
          <p:nvPr/>
        </p:nvSpPr>
        <p:spPr>
          <a:xfrm>
            <a:off x="35496" y="1700808"/>
            <a:ext cx="424847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實況主  草莓甜心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我很喜歡用不同的隱形眼鏡搭配不同的妝容，平常比較喜歡自然又有點放大效果</a:t>
            </a:r>
            <a:endParaRPr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所以選了這款帝康黑色彩色日拋</a:t>
            </a:r>
            <a:endParaRPr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眼睛看起來有神又不會太假</a:t>
            </a:r>
            <a:endParaRPr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好喜歡這種自然感吶</a:t>
            </a:r>
            <a:endParaRPr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meiabby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  <a:endParaRPr lang="zh-TW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25" y="756525"/>
            <a:ext cx="3456000" cy="432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2658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網紅圖片放大，內容文字也放大，</a:t>
            </a:r>
            <a:r>
              <a:rPr lang="zh-TW" altLang="en-US" sz="1500" dirty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4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32" r="608"/>
          <a:stretch/>
        </p:blipFill>
        <p:spPr>
          <a:xfrm>
            <a:off x="2024994" y="807307"/>
            <a:ext cx="5469197" cy="57005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21822" y="348273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401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14" y="-1"/>
            <a:ext cx="355689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51" y="3686421"/>
            <a:ext cx="2151940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34" y="3686421"/>
            <a:ext cx="2168030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84" y="3686421"/>
            <a:ext cx="2144059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0" y="3686421"/>
            <a:ext cx="2152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6" y="640353"/>
            <a:ext cx="2278426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36" y="640354"/>
            <a:ext cx="2298167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48" y="640354"/>
            <a:ext cx="2291771" cy="216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728196" y="2800354"/>
            <a:ext cx="860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147514" y="2794522"/>
            <a:ext cx="870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265832" y="2812631"/>
            <a:ext cx="882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3632414" y="5558297"/>
            <a:ext cx="794350" cy="79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1355674" y="5558297"/>
            <a:ext cx="793086" cy="79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5893797" y="5558297"/>
            <a:ext cx="792551" cy="79200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801557" y="5862114"/>
            <a:ext cx="8813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曙光棕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69992" y="5869360"/>
            <a:ext cx="98568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霧光杏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018112" y="5853060"/>
            <a:ext cx="9214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極光灰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8196361" y="5558297"/>
            <a:ext cx="787300" cy="7920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256419" y="5853060"/>
            <a:ext cx="9052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瞬光黑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4563026" y="2314929"/>
            <a:ext cx="799093" cy="792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6986909" y="2364758"/>
            <a:ext cx="789664" cy="792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2158048" y="2314929"/>
            <a:ext cx="790200" cy="7920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780862" y="2879999"/>
            <a:ext cx="10470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498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66" t="275" r="-1"/>
          <a:stretch/>
        </p:blipFill>
        <p:spPr>
          <a:xfrm>
            <a:off x="1769776" y="963828"/>
            <a:ext cx="5683069" cy="526397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73541" y="232943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54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-2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產品實拍</a:t>
            </a:r>
          </a:p>
        </p:txBody>
      </p:sp>
    </p:spTree>
    <p:extLst>
      <p:ext uri="{BB962C8B-B14F-4D97-AF65-F5344CB8AC3E}">
        <p14:creationId xmlns:p14="http://schemas.microsoft.com/office/powerpoint/2010/main" val="131780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5021447" y="3723233"/>
            <a:ext cx="715727" cy="72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4402448" y="3714127"/>
            <a:ext cx="722136" cy="72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3818987" y="3723233"/>
            <a:ext cx="720987" cy="7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4629773" y="2679468"/>
            <a:ext cx="726448" cy="7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"/>
          <a:stretch/>
        </p:blipFill>
        <p:spPr>
          <a:xfrm>
            <a:off x="6145445" y="-8238"/>
            <a:ext cx="4034481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8358461" y="2159439"/>
            <a:ext cx="14157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他品示意圖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347" y="2842052"/>
            <a:ext cx="1316903" cy="252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7049219" y="65902"/>
            <a:ext cx="1501657" cy="2240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422300" y="2046648"/>
            <a:ext cx="400109" cy="795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812440" y="5362052"/>
            <a:ext cx="14927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代言人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放這張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131794" y="1713066"/>
            <a:ext cx="24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彩色軟性日拋全系列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/>
          <a:srcRect l="6214" t="14592" r="7816" b="6443"/>
          <a:stretch/>
        </p:blipFill>
        <p:spPr>
          <a:xfrm>
            <a:off x="0" y="90612"/>
            <a:ext cx="1367482" cy="5189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2466" y="2381074"/>
            <a:ext cx="10132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帝康代言人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99" y="2698176"/>
            <a:ext cx="1124383" cy="432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4377" y="649296"/>
            <a:ext cx="2217600" cy="100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4019810" y="2670362"/>
            <a:ext cx="717876" cy="72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3234377" y="3729279"/>
            <a:ext cx="720501" cy="72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552397" y="2402374"/>
            <a:ext cx="1685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/>
              <a:t>───── </a:t>
            </a:r>
            <a:r>
              <a:rPr lang="en-US" altLang="zh-TW" sz="1600" dirty="0"/>
              <a:t>New</a:t>
            </a:r>
            <a:r>
              <a:rPr lang="zh-TW" altLang="en-US" sz="1600" dirty="0"/>
              <a:t> ─────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3442465" y="2669629"/>
            <a:ext cx="71836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86894" y="5546453"/>
            <a:ext cx="316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光漾瞬間  榮獲台灣精品獎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51113" y="0"/>
            <a:ext cx="331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台灣精品獎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9" y="2351777"/>
            <a:ext cx="1335807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847">
            <a:off x="2397227" y="1384202"/>
            <a:ext cx="2880000" cy="28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995">
            <a:off x="5360321" y="2000973"/>
            <a:ext cx="2880000" cy="288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6119" y="4233322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(logo)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591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02" y="1089999"/>
            <a:ext cx="6340127" cy="50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73541" y="513601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1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2616795" y="3438076"/>
            <a:ext cx="799093" cy="792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630893" y="4322159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迷光紫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1489653" y="4327704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暮光褐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46407" y="4322025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03" r="2739" b="6994"/>
          <a:stretch/>
        </p:blipFill>
        <p:spPr>
          <a:xfrm>
            <a:off x="5303617" y="0"/>
            <a:ext cx="4429606" cy="2265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0" y="1338561"/>
            <a:ext cx="182056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周期：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含水量：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42%</a:t>
            </a: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8.6mm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10" y="0"/>
            <a:ext cx="142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產品參數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6775111" y="2265405"/>
            <a:ext cx="14866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他牌示意圖 </a:t>
            </a:r>
            <a:r>
              <a:rPr lang="en-US" altLang="zh-TW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1481869" y="3438076"/>
            <a:ext cx="789664" cy="792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346407" y="3438076"/>
            <a:ext cx="790200" cy="7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0542" y="865763"/>
            <a:ext cx="272750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7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帝康光漾瞬間彩日拋  新款</a:t>
            </a:r>
            <a:endParaRPr lang="zh-TW" altLang="en-US" sz="17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7656" y="1338561"/>
            <a:ext cx="2178908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直徑：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14.2mm</a:t>
            </a: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著色：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674" y="3824513"/>
            <a:ext cx="143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新色登場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575603" y="4286178"/>
            <a:ext cx="84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設計圖標</a:t>
            </a:r>
            <a:r>
              <a:rPr lang="en-US" altLang="zh-TW" sz="1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1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3798" y="2608139"/>
            <a:ext cx="2353528" cy="4847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保存液含玻尿酸  抗</a:t>
            </a:r>
            <a:r>
              <a:rPr lang="en-US" altLang="zh-TW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UV</a:t>
            </a:r>
          </a:p>
        </p:txBody>
      </p:sp>
    </p:spTree>
    <p:extLst>
      <p:ext uri="{BB962C8B-B14F-4D97-AF65-F5344CB8AC3E}">
        <p14:creationId xmlns:p14="http://schemas.microsoft.com/office/powerpoint/2010/main" val="358526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2621538" y="3462790"/>
            <a:ext cx="794350" cy="792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1489653" y="3462790"/>
            <a:ext cx="793086" cy="792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346407" y="3462790"/>
            <a:ext cx="792551" cy="792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630893" y="4346873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1489653" y="4352418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46407" y="4346739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0" y="1338561"/>
            <a:ext cx="182056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周期：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含水量：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42%</a:t>
            </a: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8.6mm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4726" y="821665"/>
            <a:ext cx="21562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700" b="1" dirty="0">
                <a:solidFill>
                  <a:srgbClr val="ED7D31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帝康光漾瞬間彩日拋</a:t>
            </a:r>
            <a:endParaRPr lang="zh-TW" altLang="en-US" sz="1700" b="1" dirty="0">
              <a:solidFill>
                <a:srgbClr val="ED7D31">
                  <a:lumMod val="50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7656" y="1338561"/>
            <a:ext cx="2178908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直徑：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著色：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3754687" y="3462790"/>
            <a:ext cx="787300" cy="7920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3771092" y="4346739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瞬光黑</a:t>
            </a:r>
          </a:p>
        </p:txBody>
      </p:sp>
      <p:sp>
        <p:nvSpPr>
          <p:cNvPr id="16" name="矩形 15"/>
          <p:cNvSpPr/>
          <p:nvPr/>
        </p:nvSpPr>
        <p:spPr>
          <a:xfrm>
            <a:off x="643798" y="2608139"/>
            <a:ext cx="2353528" cy="4847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保存液含玻尿酸  抗</a:t>
            </a:r>
            <a:r>
              <a:rPr lang="en-US" altLang="zh-TW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UV</a:t>
            </a:r>
          </a:p>
        </p:txBody>
      </p:sp>
    </p:spTree>
    <p:extLst>
      <p:ext uri="{BB962C8B-B14F-4D97-AF65-F5344CB8AC3E}">
        <p14:creationId xmlns:p14="http://schemas.microsoft.com/office/powerpoint/2010/main" val="206095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4599" r="3039" b="6463"/>
          <a:stretch/>
        </p:blipFill>
        <p:spPr>
          <a:xfrm>
            <a:off x="7496431" y="0"/>
            <a:ext cx="3149228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36751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  <a:endParaRPr lang="en-US" altLang="zh-TW" sz="2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FOREST  GREEN</a:t>
            </a:r>
            <a:endParaRPr lang="zh-TW" altLang="en-US" sz="23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產品介紹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72808" y="4320000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1990819" y="1574381"/>
            <a:ext cx="790200" cy="79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256" y="3649814"/>
            <a:ext cx="2285137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濾鏡感隱眼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清新閃耀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曖昧的眼底波光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柔焦霧透光澤感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彷彿母胎美眸，悄悄變美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2582" y="2945141"/>
            <a:ext cx="1492716" cy="436658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sz="1700" b="0" dirty="0">
                <a:solidFill>
                  <a:schemeClr val="accent6">
                    <a:lumMod val="50000"/>
                  </a:schemeClr>
                </a:solidFill>
              </a:rPr>
              <a:t>田馥甄配戴款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3563" y="2994594"/>
            <a:ext cx="1570207" cy="33775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31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1973770" y="1574381"/>
            <a:ext cx="789664" cy="792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6640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暮光褐</a:t>
            </a:r>
            <a:endParaRPr lang="en-US" altLang="zh-TW" sz="23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TWILIGHT</a:t>
            </a:r>
            <a:r>
              <a:rPr lang="zh-TW" altLang="en-US" sz="23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3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HAZEL</a:t>
            </a:r>
            <a:endParaRPr lang="zh-TW" altLang="en-US" sz="23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5525" r="3412" b="7267"/>
          <a:stretch/>
        </p:blipFill>
        <p:spPr>
          <a:xfrm>
            <a:off x="7495659" y="0"/>
            <a:ext cx="3150000" cy="425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7872808" y="4262334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3899" y="3650266"/>
            <a:ext cx="2351683" cy="18235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sz="15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#</a:t>
            </a:r>
            <a:r>
              <a:rPr lang="zh-TW" altLang="en-US" dirty="0"/>
              <a:t>濾鏡感隱眼</a:t>
            </a:r>
            <a:endParaRPr lang="en-US" altLang="zh-TW" dirty="0"/>
          </a:p>
          <a:p>
            <a:r>
              <a:rPr lang="zh-TW" altLang="en-US" dirty="0"/>
              <a:t>自信率性</a:t>
            </a:r>
            <a:endParaRPr lang="en-US" altLang="zh-TW" dirty="0"/>
          </a:p>
          <a:p>
            <a:r>
              <a:rPr lang="zh-TW" altLang="en-US" dirty="0"/>
              <a:t>內斂的日暮光輝</a:t>
            </a:r>
            <a:endParaRPr lang="en-US" altLang="zh-TW" dirty="0"/>
          </a:p>
          <a:p>
            <a:r>
              <a:rPr lang="zh-TW" altLang="en-US" dirty="0"/>
              <a:t>低調知性褐色花紋</a:t>
            </a:r>
            <a:endParaRPr lang="en-US" altLang="zh-TW" dirty="0"/>
          </a:p>
          <a:p>
            <a:r>
              <a:rPr lang="zh-TW" altLang="en-US" dirty="0"/>
              <a:t>夾帶日落餘暉的柔美色澤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495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Words>1432</Words>
  <Application>Microsoft Office PowerPoint</Application>
  <PresentationFormat>如螢幕大小 (4:3)</PresentationFormat>
  <Paragraphs>205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微軟正黑體</vt:lpstr>
      <vt:lpstr>Arial</vt:lpstr>
      <vt:lpstr>Calibri</vt:lpstr>
      <vt:lpstr>Calibri Light</vt:lpstr>
      <vt:lpstr>Office 佈景主題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bt</dc:creator>
  <cp:lastModifiedBy>CIN</cp:lastModifiedBy>
  <cp:revision>101</cp:revision>
  <dcterms:created xsi:type="dcterms:W3CDTF">2019-10-09T05:30:21Z</dcterms:created>
  <dcterms:modified xsi:type="dcterms:W3CDTF">2021-10-17T23:53:55Z</dcterms:modified>
</cp:coreProperties>
</file>